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759696"/>
          </a:xfrm>
        </p:spPr>
        <p:txBody>
          <a:bodyPr/>
          <a:lstStyle/>
          <a:p>
            <a:r>
              <a:rPr lang="ru-RU" sz="3600" dirty="0" smtClean="0"/>
              <a:t>Фото отчёт по </a:t>
            </a:r>
            <a:r>
              <a:rPr lang="ru-RU" sz="3600" dirty="0" err="1" smtClean="0"/>
              <a:t>самообразованию:»сенсорное</a:t>
            </a:r>
            <a:r>
              <a:rPr lang="ru-RU" sz="3600" dirty="0" smtClean="0"/>
              <a:t> </a:t>
            </a:r>
            <a:r>
              <a:rPr lang="ru-RU" sz="3600" dirty="0" err="1" smtClean="0"/>
              <a:t>равитие</a:t>
            </a:r>
            <a:r>
              <a:rPr lang="ru-RU" sz="3600" dirty="0" smtClean="0"/>
              <a:t> детей младшего дошкольного </a:t>
            </a:r>
            <a:r>
              <a:rPr lang="ru-RU" sz="3600" dirty="0" err="1" smtClean="0"/>
              <a:t>возроста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337380" cy="1152128"/>
          </a:xfrm>
        </p:spPr>
        <p:txBody>
          <a:bodyPr/>
          <a:lstStyle/>
          <a:p>
            <a:r>
              <a:rPr lang="ru-RU" dirty="0" smtClean="0"/>
              <a:t>Воспитатель: Волгина 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3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41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**********************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628800"/>
            <a:ext cx="3645024" cy="4248472"/>
          </a:xfrm>
        </p:spPr>
        <p:txBody>
          <a:bodyPr/>
          <a:lstStyle/>
          <a:p>
            <a:r>
              <a:rPr lang="ru-RU" sz="1600" dirty="0"/>
              <a:t>Целью самообразования являлось повышение профессиональной компетентности в вопросах обучения детей раннего возраста.</a:t>
            </a:r>
          </a:p>
          <a:p>
            <a:r>
              <a:rPr lang="ru-RU" sz="1600" dirty="0"/>
              <a:t>Мною были поставлены следующие задачи:</a:t>
            </a:r>
          </a:p>
          <a:p>
            <a:r>
              <a:rPr lang="ru-RU" sz="1600" dirty="0"/>
              <a:t>Изучить учебную и методическую литературу по теме: «Сенсорное развитие детей младшего дошкольного возраста». Подготовить материал для проведения игр по сенсорному развитию детей раннего возраста. Подготовить и провести работу с родителями по теме: </a:t>
            </a:r>
            <a:r>
              <a:rPr lang="ru-RU" sz="1600" dirty="0" smtClean="0"/>
              <a:t>Сенсорное </a:t>
            </a:r>
            <a:r>
              <a:rPr lang="ru-RU" sz="1600" dirty="0"/>
              <a:t>развитие детей младшего дошкольного возраста».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15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429000" cy="477767"/>
          </a:xfrm>
        </p:spPr>
        <p:txBody>
          <a:bodyPr>
            <a:normAutofit/>
          </a:bodyPr>
          <a:lstStyle/>
          <a:p>
            <a:r>
              <a:rPr lang="ru-RU" dirty="0" smtClean="0"/>
              <a:t>********************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196752"/>
            <a:ext cx="3429000" cy="51125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протяжении всего учебного года я изучала тему по следующим разделам плана:</a:t>
            </a:r>
          </a:p>
          <a:p>
            <a:r>
              <a:rPr lang="ru-RU" dirty="0"/>
              <a:t>Условия формирования эталонов цвета у младших дошкольников. Первая аппликация как средство сенсорного развития детей раннего возраста. Привлечение родителей к изготовлению поделок для работы с мелкой </a:t>
            </a:r>
            <a:r>
              <a:rPr lang="ru-RU" dirty="0" err="1"/>
              <a:t>сенсорикой</a:t>
            </a:r>
            <a:r>
              <a:rPr lang="ru-RU" dirty="0"/>
              <a:t>. Игры и упражнения по развитию мелкой моторики пальцев рук. Дидактические игры и упражнения по сенсорному развитию детей раннего возраста (картотека). Использование сенсорных игр в развитии речи ребёнка </a:t>
            </a:r>
            <a:r>
              <a:rPr lang="ru-RU" dirty="0" smtClean="0"/>
              <a:t>3-4 </a:t>
            </a:r>
            <a:r>
              <a:rPr lang="ru-RU" dirty="0"/>
              <a:t>лет. Дидактическая игра по </a:t>
            </a:r>
            <a:r>
              <a:rPr lang="ru-RU" dirty="0" err="1"/>
              <a:t>сенсорике</a:t>
            </a:r>
            <a:r>
              <a:rPr lang="ru-RU" dirty="0"/>
              <a:t> для детей </a:t>
            </a:r>
            <a:r>
              <a:rPr lang="ru-RU" dirty="0" smtClean="0"/>
              <a:t>второй младшей </a:t>
            </a:r>
            <a:r>
              <a:rPr lang="ru-RU" dirty="0"/>
              <a:t>группы. Организация предметно-пространственной среды в группах </a:t>
            </a:r>
            <a:r>
              <a:rPr lang="ru-RU" dirty="0" smtClean="0"/>
              <a:t>младшего возраста </a:t>
            </a:r>
            <a:r>
              <a:rPr lang="ru-RU" dirty="0"/>
              <a:t>для сенсорного развития. Игры с природным материалом как средство сенсорного развития детей дошкольного  возраста.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89098" y="836712"/>
            <a:ext cx="3429000" cy="306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**********************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268760"/>
            <a:ext cx="34290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теоретическом этапе я изучила методическую литературу, использовала </a:t>
            </a:r>
            <a:r>
              <a:rPr lang="ru-RU" dirty="0" err="1"/>
              <a:t>интернет-ресурсы</a:t>
            </a:r>
            <a:r>
              <a:rPr lang="ru-RU" dirty="0"/>
              <a:t>:</a:t>
            </a:r>
          </a:p>
          <a:p>
            <a:r>
              <a:rPr lang="ru-RU" dirty="0" err="1"/>
              <a:t>С.Теплюк</a:t>
            </a:r>
            <a:r>
              <a:rPr lang="ru-RU" dirty="0"/>
              <a:t>. Первая аппликация. // Дошкольное воспитание.2006 №10. Развивающие игры с малышами до трёх лет: Пособие для родителей и педагогов. </a:t>
            </a:r>
            <a:r>
              <a:rPr lang="ru-RU" dirty="0" err="1"/>
              <a:t>Сост.Т.В.Галанова</a:t>
            </a:r>
            <a:r>
              <a:rPr lang="ru-RU" dirty="0"/>
              <a:t> .-; Ярославль: Академия развития,2004. Использование дидактических игр для формирования представлений о сенсорных эталонах цвета у детей младшего дошкольного возраста. bibliofond.ru/view.aspx. Ефремова Н. Учимся различать цвета и запоминать их названия. /</a:t>
            </a:r>
            <a:r>
              <a:rPr lang="ru-RU" dirty="0" err="1"/>
              <a:t>Н.Ефремова</a:t>
            </a:r>
            <a:r>
              <a:rPr lang="ru-RU" dirty="0"/>
              <a:t> //Дошкольное воспитание.-2012-№12. </a:t>
            </a:r>
            <a:r>
              <a:rPr lang="ru-RU" dirty="0" err="1"/>
              <a:t>Нищева</a:t>
            </a:r>
            <a:r>
              <a:rPr lang="ru-RU" dirty="0"/>
              <a:t> Н.В. Предметно-пространственная развивающая среда в детском </a:t>
            </a:r>
            <a:r>
              <a:rPr lang="ru-RU" dirty="0" smtClean="0"/>
              <a:t>саду </a:t>
            </a:r>
            <a:r>
              <a:rPr lang="ru-RU" dirty="0" err="1" smtClean="0"/>
              <a:t>Венгер</a:t>
            </a:r>
            <a:r>
              <a:rPr lang="ru-RU" dirty="0" smtClean="0"/>
              <a:t> </a:t>
            </a:r>
            <a:r>
              <a:rPr lang="ru-RU" dirty="0"/>
              <a:t> Л.А. Дидактические игры и упражнения по сенсорному воспитанию дошкольников </a:t>
            </a:r>
            <a:r>
              <a:rPr lang="ru-RU" dirty="0" smtClean="0"/>
              <a:t>/ </a:t>
            </a:r>
            <a:r>
              <a:rPr lang="ru-RU" dirty="0" err="1"/>
              <a:t>Л.А.Венгер</a:t>
            </a:r>
            <a:r>
              <a:rPr lang="ru-RU" dirty="0"/>
              <a:t>. - М.,2004.  </a:t>
            </a:r>
            <a:r>
              <a:rPr lang="ru-RU" dirty="0" smtClean="0"/>
              <a:t> (</a:t>
            </a:r>
            <a:r>
              <a:rPr lang="ru-RU" dirty="0" err="1"/>
              <a:t>Дошкольники:учим,развиваем,воспитываем</a:t>
            </a:r>
            <a:r>
              <a:rPr lang="ru-RU" dirty="0"/>
              <a:t>) Поделки из природных материалов [Текст] / О.П. Куликова. - М. Издательский дом МСП, 2008.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**********************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980728"/>
            <a:ext cx="34290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/>
              <a:t>На практическом этапе</a:t>
            </a:r>
          </a:p>
          <a:p>
            <a:r>
              <a:rPr lang="ru-RU" sz="1800" dirty="0"/>
              <a:t>подготовила материал и пополнила  картотеку  дидактических игр по сенсорному развитию; изготовила дидактические игры:</a:t>
            </a:r>
          </a:p>
          <a:p>
            <a:r>
              <a:rPr lang="ru-RU" sz="1800" dirty="0"/>
              <a:t>Д/И «ПЕРВАЯ АППЛИКАЦИЯ»</a:t>
            </a:r>
          </a:p>
          <a:p>
            <a:r>
              <a:rPr lang="ru-RU" sz="1800" dirty="0"/>
              <a:t>Цель.  закреплять знания детей о цвете, размере, предметов, развивать у детей мышление, память, мелкую моторику рук,</a:t>
            </a:r>
          </a:p>
          <a:p>
            <a:r>
              <a:rPr lang="ru-RU" sz="1800" dirty="0"/>
              <a:t>учить  чередовать геометрические фигуры по цвету, развивать воображение и творчество детей.</a:t>
            </a:r>
          </a:p>
          <a:p>
            <a:r>
              <a:rPr lang="ru-RU" sz="1800" dirty="0"/>
              <a:t>Д/И «БУСЫ»</a:t>
            </a:r>
          </a:p>
          <a:p>
            <a:r>
              <a:rPr lang="ru-RU" sz="1800" dirty="0"/>
              <a:t>Цель.  укрепление и развитие мелкой моторики, зрительно – моторной  координации; различение предметов по цвету; развитие усидчивости.</a:t>
            </a:r>
          </a:p>
          <a:p>
            <a:r>
              <a:rPr lang="ru-RU" sz="1800" dirty="0"/>
              <a:t>провела работу с родителями:</a:t>
            </a:r>
          </a:p>
          <a:p>
            <a:r>
              <a:rPr lang="ru-RU" sz="1800" dirty="0"/>
              <a:t>привлечение к изготовлению поделок для работы с мелкой </a:t>
            </a:r>
            <a:r>
              <a:rPr lang="ru-RU" sz="1800" dirty="0" err="1"/>
              <a:t>сенсорикой</a:t>
            </a:r>
            <a:endParaRPr lang="ru-RU" sz="1800" dirty="0"/>
          </a:p>
          <a:p>
            <a:r>
              <a:rPr lang="ru-RU" sz="1800" dirty="0"/>
              <a:t>Д/И «ЁЛОЧКА» (застёжки)</a:t>
            </a:r>
          </a:p>
          <a:p>
            <a:r>
              <a:rPr lang="ru-RU" sz="1800" dirty="0"/>
              <a:t>Цель: стимулирование познавательной, исследовательской активности, развитие внимания, творческих способностей, закрепление навыков самообслуживания, развитие мелкой моторики рук.</a:t>
            </a:r>
          </a:p>
          <a:p>
            <a:r>
              <a:rPr lang="ru-RU" sz="1800" dirty="0"/>
              <a:t>рекомендации родителям по проведению игр в домашних условиях папка-передвижка «Использование сенсорных игр в развитии речи ребёнка»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580112" y="332656"/>
            <a:ext cx="3024336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96752"/>
            <a:ext cx="3429000" cy="4680520"/>
          </a:xfrm>
        </p:spPr>
        <p:txBody>
          <a:bodyPr/>
          <a:lstStyle/>
          <a:p>
            <a:r>
              <a:rPr lang="ru-RU" dirty="0"/>
              <a:t>Анализируя свою работу на протяжении всего года, можно сказать следующее: Сенсорное развитие ребенка 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r>
              <a:rPr lang="ru-RU" dirty="0"/>
              <a:t>Значение сенсорного развития в раннем и дошкольном детстве трудно переоценить. Именно этот возраст наиболее благоприятен для совершенствования деятельности органов чувств (зрения, слуха, осязания, обоняния, вкуса), накопления представлений об окружающем мире.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3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89098" y="404664"/>
            <a:ext cx="342900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********************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556792"/>
            <a:ext cx="3429000" cy="3647082"/>
          </a:xfrm>
        </p:spPr>
        <p:txBody>
          <a:bodyPr/>
          <a:lstStyle/>
          <a:p>
            <a:r>
              <a:rPr lang="ru-RU" dirty="0"/>
              <a:t>В результате изучения литературы я сделала следующие выводы: сенсорное развитие ребенка является залогом его успешного осуществления разных видов деятельности, формирования различных способностей. Поэтому сенсорное воспитание должно планомерно и систематически включаться во все моменты жизни малыша.</a:t>
            </a:r>
          </a:p>
          <a:p>
            <a:r>
              <a:rPr lang="ru-RU" dirty="0"/>
              <a:t>Таким образом, за этот год был заложен фундамент моей дальнейшей педагогической деятельности по сенсорному развитию детей раннего возраста.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437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Фото отчёт по самообразованию:»сенсорное равитие детей младшего дошкольного возроста»</vt:lpstr>
      <vt:lpstr>**********************</vt:lpstr>
      <vt:lpstr>********************</vt:lpstr>
      <vt:lpstr>**********************</vt:lpstr>
      <vt:lpstr>**********************</vt:lpstr>
      <vt:lpstr>*******************</vt:lpstr>
      <vt:lpstr>********************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Мария</cp:lastModifiedBy>
  <cp:revision>6</cp:revision>
  <dcterms:created xsi:type="dcterms:W3CDTF">2017-03-04T07:44:12Z</dcterms:created>
  <dcterms:modified xsi:type="dcterms:W3CDTF">2017-03-04T08:32:36Z</dcterms:modified>
</cp:coreProperties>
</file>