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297" r:id="rId3"/>
    <p:sldId id="261" r:id="rId4"/>
    <p:sldId id="263" r:id="rId5"/>
    <p:sldId id="283" r:id="rId6"/>
    <p:sldId id="306" r:id="rId7"/>
    <p:sldId id="293" r:id="rId8"/>
    <p:sldId id="257" r:id="rId9"/>
    <p:sldId id="269" r:id="rId10"/>
    <p:sldId id="270" r:id="rId11"/>
    <p:sldId id="299" r:id="rId12"/>
    <p:sldId id="295" r:id="rId13"/>
    <p:sldId id="296" r:id="rId14"/>
    <p:sldId id="287" r:id="rId15"/>
    <p:sldId id="277" r:id="rId16"/>
    <p:sldId id="278" r:id="rId17"/>
    <p:sldId id="303" r:id="rId18"/>
    <p:sldId id="284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48" autoAdjust="0"/>
    <p:restoredTop sz="84933" autoAdjust="0"/>
  </p:normalViewPr>
  <p:slideViewPr>
    <p:cSldViewPr>
      <p:cViewPr>
        <p:scale>
          <a:sx n="84" d="100"/>
          <a:sy n="84" d="100"/>
        </p:scale>
        <p:origin x="-1373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1A019-2B6A-4630-9855-EA5DB911ADDA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08E2-7E9D-4BBC-BE34-79279F5227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88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8E2-7E9D-4BBC-BE34-79279F5227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8E2-7E9D-4BBC-BE34-79279F52278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F08E2-7E9D-4BBC-BE34-79279F52278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D72D-6A3E-4FCB-8C08-0D7E2D7910A8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D72D-6A3E-4FCB-8C08-0D7E2D7910A8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D506-ABBA-4DA4-AAF3-2B1BA7882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Большая перемена</a:t>
            </a:r>
          </a:p>
          <a:p>
            <a:pPr algn="ctr">
              <a:buNone/>
            </a:pPr>
            <a:r>
              <a:rPr lang="ru-RU" dirty="0" smtClean="0"/>
              <a:t>«Привлечение </a:t>
            </a:r>
            <a:r>
              <a:rPr lang="ru-RU" dirty="0"/>
              <a:t>родителей к проблеме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здорового </a:t>
            </a:r>
            <a:r>
              <a:rPr lang="ru-RU" dirty="0"/>
              <a:t>питания современного дошкольника»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700" dirty="0" smtClean="0"/>
              <a:t>                                                               </a:t>
            </a:r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Подготовила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        старшая медицинская сестра МАДОУ УМР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Упоровский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«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Солнышко» Токарева Е.В.</a:t>
            </a:r>
          </a:p>
        </p:txBody>
      </p:sp>
      <p:pic>
        <p:nvPicPr>
          <p:cNvPr id="4" name="Picture 2" descr="C:\Documents and Settings\ADMIN\Мои документы\Мои рисунки\iCA6T2W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524" y="3212976"/>
            <a:ext cx="1803446" cy="170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Углеводы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Источники углеводов - это сахар, все сладкое, в том числе фрукты, кондитерские изделия, далее - овощи, хлеб, крупы, молочный сахар, содержащийся в молоке. Роль углеводов особенно важна из-за большой подвижности и физической активности детей. Большая работа мышц требует больших энергетических затрат, богатой углеводами пищи.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Минеральные соли и микроэлементы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Минеральные соли и микроэлементы являются строительным материалом для органов, тканей, клеток и их компонентов. Обеспечить их поступление в организм особенно важно в период активного роста и развития ребенка.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Минеральные соли играют важную роль в обмене воды в организме, регуляции активности многих ферментов. Минеральные вещества делят на две группы в зависимости от содержания в организме: макроэлементы или минеральные соли (натрий, калий, кальций, фосфор, магний, хлориды, сульфаты и др.) и микроэлементы (железо, медь, цинк, хром, марганец, йод, фтор, селен и др.). Содержание макроэлементов в организме может составлять до 1 кг. Микроэлементы не превышают десятков или сотен миллиграммов.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Нашему организму, для его полноценного функционирования, постоянно требуются различные макро- и микроэлементы. Многие из них, являются незаменимыми. Наш организм – это высоко технологичная «химическая» лаборатория. Многие компоненты, необходимые для нормальной работы всех органов, он может синтезировать сам.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 есть такие микроэлементы, которые он сам синтезировать не может. К таким компонентам относятся, в частности, витамины. Витамины мы получаем, в основном, с пищей. Именно поэтому, здоровое питание должно включать в себя, в обязательном порядке, необходимое количество витаминов и минералов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http://x-cool.taba.ru/id313375/file/5077/or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500438"/>
            <a:ext cx="40004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nevarit.ru/dnevniki/kira/i/0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143404" cy="324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Агния </a:t>
            </a:r>
            <a:r>
              <a:rPr lang="ru-RU" sz="2800" b="1" dirty="0" err="1" smtClean="0"/>
              <a:t>Барто</a:t>
            </a:r>
            <a:r>
              <a:rPr lang="ru-RU" sz="2800" b="1" dirty="0" smtClean="0"/>
              <a:t> - стихи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ПЕТЯ УТОМЛЕН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357313"/>
            <a:ext cx="4038600" cy="450057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Петя взял "Родную речь";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диван решил прилечь.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Дайте что-нибудь принять...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Витамины, что ли...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Слабость чувствовал опять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 сегодня в школе.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Мать меняется в лице,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Витамины А, Б, Ц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Предлагает Пете.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(Витамины А, Б, Ц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Очень любят дети.)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5105400" y="1428750"/>
            <a:ext cx="4038600" cy="54292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Мать на Петеньку глядит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И, вздохнув украдкой,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Просит: пусть он не сидит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Долго над тетрадкой.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Что ж, пожалуй, ты права,-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Стонет хитрый малый. -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Отдохну часочка два...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такой усталый!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Сунул в шкаф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"Родную речь",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гора свалилась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плеч.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Витамины А, Б, Ц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Катает кошка на крыльце.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Витамины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00079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Для правильного роста и развития ребенку необходима пища, богатая 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витаминами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 Витамины - это органические вещества с высокой биологической активностью Они не синтезируются организмом человека или синтезируются в недостаточном количестве, поэтому должны поступать в организм с пищей. Витамины относятся к незаменимым факторам питания. Содержание витаминов в продуктах гораздо ниже, чем белков, жиров и углеводов, потому постоянный контроль над достаточным содержанием каждого витамина в повседневном рационе ребенка необходим.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 отличие от белков, жиров и углеводов, витамины не могут служить строительным материалом для обновления и образования тканей и органов человеческого тела, не могут служить источником энергии. Но они являются эффективными природными регуляторами физиологических и биохимических процессов, обеспечивающих протекание большинства жизненно важных функций организма, работы его органов и систем.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</p:spPr>
        <p:txBody>
          <a:bodyPr>
            <a:normAutofit/>
          </a:bodyPr>
          <a:lstStyle/>
          <a:p>
            <a:endParaRPr lang="ru-RU" sz="1000" dirty="0"/>
          </a:p>
        </p:txBody>
      </p:sp>
      <p:pic>
        <p:nvPicPr>
          <p:cNvPr id="1026" name="Picture 2" descr="C:\Documents and Settings\ADMIN\Мои документы\Мои рисунки\витамин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1439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Рекомендации родителям по вопросу питания дошкольника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9001156" cy="58578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 пищу дошкольнику годятся далеко не все блюда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которые едят не только его родители, но даже старшие братья и сестры.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Меню маленького ребенка состоит из более легко усваиваемых продуктов, приготовленных с учетом нежной и пока незрелой пищеварительной системы.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Также у маленьких детей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другая потребность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 энергетической ценности пищи.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Для организации правильного питания дошкольников родителям следует руководствоваться следующими принципами: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 адекватная энергетическая ценность,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 сбалансированность пищевых факторов,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 соблюдение режима питания.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На столе должна быть разнообразная и вкусная пища, приготовленная с соблюдением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санитарных норм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Рацион ребенка от трех до семи лет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обязательно содержит мясо, рыбу, молочные продукты, макароны, крупы, хлеб, а также овощи и фрукты. Не меньше трех четвертей рациона должна составлять теплая и горячая пища.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15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Рацион питания дошкольника:</a:t>
            </a: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соответствии с перечисленными принципами организации питания, рацион ребенка должен включать все основные группы продуктов.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мяса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предпочтительнее использовать нежирную говядину или телятину, курицу или индейку. Менее полезны колбасы, сосиски и сардельки. Субпродукты служат источником белка, железа, ряда витаминов и могут использоваться в питании детей.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Рекомендуемые сорта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рыбы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: минтай ,хек,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путассу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.. Соленые рыбные деликатесы и консервы рекомендуется включать в рацион лишь изредка.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Особое место в детском питании занимают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молоко и молочные продукты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Это не только источник легкоусвояемого кальция и витамина В2. Именно в молоке необходимые для развития и роста детского организма кальций и фосфор содержатся в идеальной пропорции 2:1, что позволяет этим элементам хорошо усваиваться.</a:t>
            </a:r>
          </a:p>
          <a:p>
            <a:pPr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Фрукты, овощи, плодоовощные соки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содержат углеводы (сахара), некоторые витамины, микроэлементы, а также такие полезные вещества как пектин, клетчатка, пищевые волокна и другие. Эти продукты улучшают работу органов пищеварения, предотвращают возникновение запоров.</a:t>
            </a:r>
          </a:p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Необходимы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хлеб, макароны, крупы, растительные и животные жиры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особенно гречневая и овсяная крупы. Растительное масло как приправа к салатам позволяет усваиваться многим полезным веществам, содержащимся в овощах.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Однако правильного подбора продуктов недостаточно. Учитывая незрелость пищеварительных органов ребенка, продукты нуждаются в щадящей кулинарной обработке. Кроме того, необходимо стремиться к тому, чтобы готовое блюдо было красивым, вкусным и ароматным.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Не рекомендуется!</a:t>
            </a:r>
            <a:br>
              <a:rPr lang="ru-RU" sz="2800" b="1" i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продукты крайне нежелательны в рационе дошкольника. Не рекомендуются: копченые колбасы, консервы, жирные сорта мяса, некоторые специи: перец, горчица и другие острые приправы.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Для улучшения вкусовых качеств лучше положить в пищу петрушку, укроп, сельдерей, зеленый или репчатый лук, чеснок. Они, кроме того, обладают и способностью сдерживать рост болезнетворных микробов. Вкус пищи можно значительно улучшить, если использовать некоторые кислые соки (лимонный, клюквенный), а также сухофрукты.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Мои документы\Мои рисунки\A08-31_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14752"/>
            <a:ext cx="330446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Выводы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На самом деле, довольно хлопотно постоянно уделять внимание питанию дошкольника, но ведь и взрослые должны питаться только здоровой пищей! Ведь это будет не только пользой для нас самих, но также будет и примером для ребенка.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club-edu.tambov.ru/vjpusk/vjp142/rabot/34/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928934"/>
            <a:ext cx="34671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8169" y="2214554"/>
            <a:ext cx="6907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Цель 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Закрепить в сознании родителей мысль о том, что здоровый образ жизни – это правильное питание;</a:t>
            </a:r>
          </a:p>
          <a:p>
            <a:pPr>
              <a:buNone/>
            </a:pPr>
            <a:r>
              <a:rPr lang="ru-RU" dirty="0" smtClean="0"/>
              <a:t>Расширить представления родителей  об особенностях  питания детей  дошкольного возраста;</a:t>
            </a:r>
          </a:p>
          <a:p>
            <a:pPr>
              <a:buNone/>
            </a:pPr>
            <a:r>
              <a:rPr lang="ru-RU" dirty="0" smtClean="0"/>
              <a:t>Убедить их в  необходимости вести работу с детьми по организации правильного питания ; </a:t>
            </a:r>
          </a:p>
          <a:p>
            <a:pPr>
              <a:buNone/>
            </a:pPr>
            <a:r>
              <a:rPr lang="ru-RU" dirty="0" smtClean="0"/>
              <a:t>Способствовать расширению знаний  родителей  о веществах необходимых растущему организму;</a:t>
            </a:r>
          </a:p>
          <a:p>
            <a:pPr>
              <a:buNone/>
            </a:pPr>
            <a:r>
              <a:rPr lang="ru-RU" dirty="0" smtClean="0"/>
              <a:t>Предложить  родителям попробовать отвар шиповника ,витаминный салат обогащенный С витамином.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тему ЗОЖ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(здоровый образ жизни) написано немало статей и трактатов. Каждый автор вносит свои коррективы и дает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свои рекомендации. Однако главные постулаты ЗОЖ остаются неизменными вот уже много лет.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ekb.66.rospotrebnadzor.ru/UPLOAD/fck/image/zo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996952"/>
            <a:ext cx="5514342" cy="335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Всем нам довелось слышать не раз поговорку: «Ты то, что ты ешь». Сегодня эта фраза как никогда актуальна. Активное развитие сетей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фаст-фуда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сложный график работы, при котором нет времени на полноценный обед и ужин, вредные перекусы - все это никоим образом не может положительно влиять на состояние нашего организма. Здоровый образ жизни – это в первую очередь правильное и здоровое питание. А это значит, что для того чтобы чувствовать себя хорошо, мы должны постараться отказаться от синтетической еды с добавлением огромного количества консервантов и усилителей вкуса. Следует также избегать употребления газированных сладких напитков, которые содержат огромное количество химии, вредной для желудочно-кишечного тракта. Потребление такой еды не только ухудшает состояние здоровья, но также способствует ожирению.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Здоровый образ жизни подразумевает под собой употребление в пищу натуральных продуктов. В рацион человека, ведущего ЗОЖ, обязательно должны быть включены овощи и фрукты, мясо, рыба, яйца и молочные продукты. Приемов пищи должно быть около 4-5 в день. Обязателен завтрак, ведь именно он снабдит вас энергией для обеспечения жизнедеятельности. Не пропускайте приемы пищи, правило «лучше съем больше за ужином» может сыграть с вами злую шутку. Не переедайте, лучше есть мало, но чаще.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fast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быстрое питание) — класс блюд быстрого приготовления, обычно предлагаемых специализированными заведениями. Термином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фастфуд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 обозначают пищу, которую можно быстро приготовить и предоставить клиенту. </a:t>
            </a:r>
          </a:p>
          <a:p>
            <a:pPr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rest-portal.ru/opics1/zozh/zozh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645024"/>
            <a:ext cx="3206160" cy="201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Мои рисунки\comida-chatarra-alimentos-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3645024"/>
            <a:ext cx="2811162" cy="2232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Переход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здоровому образу жизни, в первую очередь, подразумевает переход к здоровым продуктам питания. Природа создала для нас огромное количество вкусных и полезных для нашего организма продуктов. Не надо их заменять всяческими суррогатами. Еще Гиппократ говорил, что «еда должна быть нашим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лекарством.»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Documents and Settings\ADMIN\Мои документы\Мои рисунки\kid-menu_big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3786214" cy="271464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Мои рисунки\i[6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214710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Мои рисунки\shogun-club.ru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7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Питание дошкольников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62865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Питание детей 3-7 лет должно быть организовано таким образом, чтобы обеспечить нормальный рост и развитие детского организма, подготовить мышцы, кости и мозг к резкому возрастанию умственных и физических нагрузок и изменению режима, связанному с началом учебы в школе.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Для этого важно соблюдать несколько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основных принципов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питания: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Питание должно снабжать организм ребенка необходимым количеством энергии для двигательной, психической и прочей активности.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Питание должно быть сбалансированным, содержать пищевые вещества всех типов (так называемые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нутриенты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Важно, чтобы питание было разнообразным, только это является условием его сбалансированности. Необходимо учитывать индивидуальные особенности детей, возможную непереносимость каких-либо продуктов.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Необходимо соблюдать технологию обработки продуктов и приготовления пищи, соблюдать санитарные требования к помещениям, где производится приготовление пищи, сроки и условия хранения и т.д.</a:t>
            </a:r>
          </a:p>
          <a:p>
            <a:pPr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Энергетическая "емкость"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пищи измеряется в калориях. Но ценность детской пищи заключается не только в количестве калорий, необходимо также, чтобы она содержала в себе все те вещества, из которых состоит человеческий организм. Белки, жиры, углеводы, витамины, минеральные вещества и вода - вот тот строительный материал, который нужен растущему организму ребенка каждый день.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Вещества необходимые растущему организму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Белки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Источниками белка являются мясо, рыба, молоко и молочные продукты, яйца (животные белки), а также хлеб, крупы, бобовые и овощи (растительные белки). Недостаток в рационе ребенка белков не только замедляет нормальный рост и развитие, но снижает устойчивость к воздействию инфекций и других неблагоприятных внешних факторов. Поэтому белки должны постоянно включаться в рацион дошкольников и школьников.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того, чтобы белки хорошо усваивались и наиболее полно использовались клетками и тканями организма, необходимо не только достаточное количество белков, но и правильное соотношение их с количеством углеводов и жиров. Наиболее благоприятным сочетанием является 1 г белка на 1 г жира и 4 г углеводов.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Жиры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Источники жиров - это масло сливочное и растительное, сливки, молоко, молочные продукты (сметана, творог, сыр), а также мясо, рыба и др. Повышенное потребление продуктов с высоким содержанием жиров нежелательно.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1473</Words>
  <Application>Microsoft Office PowerPoint</Application>
  <PresentationFormat>Экран (4:3)</PresentationFormat>
  <Paragraphs>111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Цель :  </vt:lpstr>
      <vt:lpstr>Слайд 3</vt:lpstr>
      <vt:lpstr>Слайд 4</vt:lpstr>
      <vt:lpstr>Слайд 5</vt:lpstr>
      <vt:lpstr>Слайд 6</vt:lpstr>
      <vt:lpstr>Слайд 7</vt:lpstr>
      <vt:lpstr>Питание дошкольников</vt:lpstr>
      <vt:lpstr>Вещества необходимые растущему организму</vt:lpstr>
      <vt:lpstr>Слайд 10</vt:lpstr>
      <vt:lpstr>Слайд 11</vt:lpstr>
      <vt:lpstr>Агния Барто - стихи ПЕТЯ УТОМЛЕН</vt:lpstr>
      <vt:lpstr> Витамины </vt:lpstr>
      <vt:lpstr>Слайд 14</vt:lpstr>
      <vt:lpstr>Рекомендации родителям по вопросу питания дошкольника </vt:lpstr>
      <vt:lpstr>Слайд 16</vt:lpstr>
      <vt:lpstr>Не рекомендуется! </vt:lpstr>
      <vt:lpstr>Выводы 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«Роль здорового питания в формировании здорового образа жизни дошкольников»  ОО «Здоровье» </dc:title>
  <dc:creator>ADMIN</dc:creator>
  <cp:lastModifiedBy>W00412001</cp:lastModifiedBy>
  <cp:revision>80</cp:revision>
  <dcterms:created xsi:type="dcterms:W3CDTF">2013-03-06T10:38:33Z</dcterms:created>
  <dcterms:modified xsi:type="dcterms:W3CDTF">2017-03-24T10:12:36Z</dcterms:modified>
</cp:coreProperties>
</file>